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314" r:id="rId2"/>
    <p:sldId id="305" r:id="rId3"/>
    <p:sldId id="313" r:id="rId4"/>
    <p:sldId id="320" r:id="rId5"/>
    <p:sldId id="349" r:id="rId6"/>
    <p:sldId id="348" r:id="rId7"/>
    <p:sldId id="350" r:id="rId8"/>
    <p:sldId id="352" r:id="rId9"/>
    <p:sldId id="351" r:id="rId10"/>
    <p:sldId id="353" r:id="rId11"/>
    <p:sldId id="317" r:id="rId12"/>
    <p:sldId id="321" r:id="rId13"/>
    <p:sldId id="318" r:id="rId14"/>
    <p:sldId id="354" r:id="rId15"/>
    <p:sldId id="355" r:id="rId16"/>
    <p:sldId id="385" r:id="rId17"/>
    <p:sldId id="386" r:id="rId18"/>
    <p:sldId id="388" r:id="rId19"/>
    <p:sldId id="389" r:id="rId20"/>
    <p:sldId id="390" r:id="rId21"/>
    <p:sldId id="399" r:id="rId22"/>
    <p:sldId id="391" r:id="rId23"/>
    <p:sldId id="392" r:id="rId24"/>
    <p:sldId id="393" r:id="rId25"/>
    <p:sldId id="394" r:id="rId26"/>
    <p:sldId id="400" r:id="rId27"/>
    <p:sldId id="402" r:id="rId28"/>
    <p:sldId id="395" r:id="rId29"/>
    <p:sldId id="396" r:id="rId30"/>
    <p:sldId id="397" r:id="rId31"/>
    <p:sldId id="398" r:id="rId32"/>
    <p:sldId id="387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81" r:id="rId59"/>
    <p:sldId id="403" r:id="rId60"/>
    <p:sldId id="382" r:id="rId61"/>
    <p:sldId id="404" r:id="rId62"/>
    <p:sldId id="383" r:id="rId63"/>
    <p:sldId id="384" r:id="rId64"/>
    <p:sldId id="405" r:id="rId65"/>
    <p:sldId id="258" r:id="rId66"/>
  </p:sldIdLst>
  <p:sldSz cx="12192000" cy="6858000"/>
  <p:notesSz cx="6858000" cy="9144000"/>
  <p:embeddedFontLst>
    <p:embeddedFont>
      <p:font typeface="나눔고딕 ExtraBold" panose="020D0604000000000000" pitchFamily="34" charset="-127"/>
      <p:bold r:id="rId68"/>
    </p:embeddedFont>
    <p:embeddedFont>
      <p:font typeface="나눔스퀘어라운드 Light" panose="020B0600000101010101" pitchFamily="34" charset="-127"/>
      <p:regular r:id="rId69"/>
    </p:embeddedFont>
    <p:embeddedFont>
      <p:font typeface="휴먼둥근헤드라인" panose="02030504000101010101" pitchFamily="18" charset="-127"/>
      <p:regular r:id="rId70"/>
    </p:embeddedFont>
    <p:embeddedFont>
      <p:font typeface="맑은 고딕" panose="020B0503020000020004" pitchFamily="34" charset="-127"/>
      <p:regular r:id="rId71"/>
      <p:bold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150" autoAdjust="0"/>
  </p:normalViewPr>
  <p:slideViewPr>
    <p:cSldViewPr snapToGrid="0" showGuides="1">
      <p:cViewPr varScale="1">
        <p:scale>
          <a:sx n="104" d="100"/>
          <a:sy n="104" d="100"/>
        </p:scale>
        <p:origin x="208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2D991-3210-42F9-8162-0B212CBF13C8}" type="datetimeFigureOut">
              <a:rPr lang="ko-KR" altLang="en-US" smtClean="0"/>
              <a:pPr/>
              <a:t>2019. 6. 19.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E7055-D8DC-487E-A239-C594804E0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7953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아래 폼 다 작성하고 </a:t>
            </a:r>
            <a:r>
              <a:rPr kumimoji="1" lang="en-US" altLang="ko-KR" dirty="0"/>
              <a:t>register</a:t>
            </a:r>
            <a:r>
              <a:rPr kumimoji="1" lang="ko-KR" altLang="en-US" dirty="0"/>
              <a:t>버튼 누르면</a:t>
            </a:r>
            <a:r>
              <a:rPr kumimoji="1" lang="en-US" altLang="ko-KR" dirty="0"/>
              <a:t> </a:t>
            </a:r>
            <a:r>
              <a:rPr kumimoji="1" lang="ko-KR" altLang="en-US" dirty="0"/>
              <a:t>멤 인 </a:t>
            </a:r>
            <a:r>
              <a:rPr kumimoji="1" lang="ko-KR" altLang="en-US" dirty="0" err="1"/>
              <a:t>컨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처리됨</a:t>
            </a:r>
            <a:endParaRPr kumimoji="1" lang="en-US" altLang="ko-KR" dirty="0"/>
          </a:p>
          <a:p>
            <a:r>
              <a:rPr kumimoji="1" lang="ko-KR" altLang="en-US" dirty="0"/>
              <a:t>가입 되면 </a:t>
            </a:r>
            <a:r>
              <a:rPr kumimoji="1" lang="en-US" altLang="ko-KR" dirty="0"/>
              <a:t>index</a:t>
            </a:r>
            <a:r>
              <a:rPr kumimoji="1" lang="ko-KR" altLang="en-US" dirty="0"/>
              <a:t>로 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798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7953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autumn.jsp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9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search</a:t>
            </a:r>
            <a:r>
              <a:rPr kumimoji="1" lang="ko-KR" altLang="en-US" dirty="0"/>
              <a:t>누르면 </a:t>
            </a:r>
            <a:r>
              <a:rPr kumimoji="1" lang="en-US" altLang="ko-KR" dirty="0" err="1"/>
              <a:t>productsearch.do</a:t>
            </a:r>
            <a:r>
              <a:rPr kumimoji="1" lang="en-US" altLang="ko-KR" dirty="0"/>
              <a:t> </a:t>
            </a:r>
            <a:r>
              <a:rPr kumimoji="1" lang="ko-KR" altLang="en-US" dirty="0"/>
              <a:t>넘어가고 </a:t>
            </a:r>
            <a:r>
              <a:rPr kumimoji="1" lang="en-US" altLang="ko-KR" dirty="0" err="1"/>
              <a:t>searchlist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 하고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찜하기</a:t>
            </a:r>
            <a:r>
              <a:rPr kumimoji="1" lang="ko-KR" altLang="en-US" dirty="0"/>
              <a:t> 하면 </a:t>
            </a:r>
            <a:r>
              <a:rPr kumimoji="1" lang="en-US" altLang="ko-KR" dirty="0" err="1"/>
              <a:t>busketinsert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하고 메안페이지로 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867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mybasketsearch</a:t>
            </a:r>
            <a:r>
              <a:rPr kumimoji="1" lang="ko-KR" altLang="en-US" dirty="0"/>
              <a:t>에서 체크 구매 하면 </a:t>
            </a:r>
            <a:r>
              <a:rPr kumimoji="1" lang="en-US" altLang="ko-KR" dirty="0" err="1"/>
              <a:t>basketconvertorders</a:t>
            </a:r>
            <a:r>
              <a:rPr kumimoji="1" lang="ko-KR" altLang="en-US" dirty="0"/>
              <a:t>로 가서 모바일 구매 하면 </a:t>
            </a:r>
            <a:r>
              <a:rPr kumimoji="1" lang="en-US" altLang="ko-KR" dirty="0"/>
              <a:t>orders DB</a:t>
            </a:r>
            <a:r>
              <a:rPr kumimoji="1" lang="ko-KR" altLang="en-US" dirty="0"/>
              <a:t>에 들어오고 </a:t>
            </a:r>
            <a:r>
              <a:rPr kumimoji="1" lang="en-US" altLang="ko-KR" dirty="0"/>
              <a:t>basket DB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empty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orderinsertbasket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메인페이지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24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코드는 </a:t>
            </a:r>
            <a:r>
              <a:rPr kumimoji="1" lang="ko-KR" altLang="en-US" dirty="0" err="1"/>
              <a:t>안보여줘도</a:t>
            </a:r>
            <a:r>
              <a:rPr kumimoji="1" lang="ko-KR" altLang="en-US" dirty="0"/>
              <a:t> 되지 않으려나</a:t>
            </a:r>
            <a:r>
              <a:rPr kumimoji="1" lang="en-US" altLang="ko-KR" dirty="0"/>
              <a:t>,,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154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myordersearch</a:t>
            </a:r>
            <a:r>
              <a:rPr kumimoji="1" lang="en-US" altLang="ko-KR" dirty="0"/>
              <a:t> </a:t>
            </a:r>
            <a:r>
              <a:rPr kumimoji="1" lang="ko-KR" altLang="en-US" dirty="0"/>
              <a:t>체크박스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구매취소 누르면 </a:t>
            </a:r>
            <a:r>
              <a:rPr kumimoji="1" lang="en-US" altLang="ko-KR" dirty="0" err="1"/>
              <a:t>orderdeleteupdate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7122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취소 신청만 하고 승인이 </a:t>
            </a:r>
            <a:r>
              <a:rPr kumimoji="1" lang="ko-KR" altLang="en-US" dirty="0" err="1"/>
              <a:t>안나서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orders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에 아직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108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코드는 </a:t>
            </a:r>
            <a:r>
              <a:rPr kumimoji="1" lang="ko-KR" altLang="en-US" dirty="0" err="1"/>
              <a:t>안보여줘도</a:t>
            </a:r>
            <a:r>
              <a:rPr kumimoji="1" lang="ko-KR" altLang="en-US" dirty="0"/>
              <a:t> 되지 않으려나</a:t>
            </a:r>
            <a:r>
              <a:rPr kumimoji="1" lang="en-US" altLang="ko-KR" dirty="0"/>
              <a:t>,,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164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idsearch.jsp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idsearch.do</a:t>
            </a:r>
            <a:r>
              <a:rPr kumimoji="1" lang="en-US" altLang="ko-KR" dirty="0"/>
              <a:t> - </a:t>
            </a:r>
            <a:r>
              <a:rPr kumimoji="1" lang="en-US" altLang="ko-KR" dirty="0" err="1"/>
              <a:t>idsearchoutput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837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autumn.jsp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9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search</a:t>
            </a:r>
            <a:r>
              <a:rPr kumimoji="1" lang="ko-KR" altLang="en-US" dirty="0"/>
              <a:t>누르면 </a:t>
            </a:r>
            <a:r>
              <a:rPr kumimoji="1" lang="en-US" altLang="ko-KR" dirty="0" err="1"/>
              <a:t>productsearch.do</a:t>
            </a:r>
            <a:r>
              <a:rPr kumimoji="1" lang="en-US" altLang="ko-KR" dirty="0"/>
              <a:t> </a:t>
            </a:r>
            <a:r>
              <a:rPr kumimoji="1" lang="ko-KR" altLang="en-US" dirty="0"/>
              <a:t>넘어가고 </a:t>
            </a:r>
            <a:r>
              <a:rPr kumimoji="1" lang="en-US" altLang="ko-KR" dirty="0" err="1"/>
              <a:t>searchlist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 하고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</a:t>
            </a:r>
            <a:r>
              <a:rPr kumimoji="1" lang="ko-KR" altLang="en-US" dirty="0" err="1"/>
              <a:t>찜하기</a:t>
            </a:r>
            <a:r>
              <a:rPr kumimoji="1" lang="ko-KR" altLang="en-US" dirty="0"/>
              <a:t> 하면 </a:t>
            </a:r>
            <a:r>
              <a:rPr kumimoji="1" lang="en-US" altLang="ko-KR" dirty="0" err="1"/>
              <a:t>busketinsert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하고 메안페이지로 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867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mybasketsearch</a:t>
            </a:r>
            <a:r>
              <a:rPr kumimoji="1" lang="ko-KR" altLang="en-US" dirty="0"/>
              <a:t>에서 체크 구매 하면 </a:t>
            </a:r>
            <a:r>
              <a:rPr kumimoji="1" lang="en-US" altLang="ko-KR" dirty="0" err="1"/>
              <a:t>basketconvertorders</a:t>
            </a:r>
            <a:r>
              <a:rPr kumimoji="1" lang="ko-KR" altLang="en-US" dirty="0"/>
              <a:t>로 가서 모바일 구매 하면 </a:t>
            </a:r>
            <a:r>
              <a:rPr kumimoji="1" lang="en-US" altLang="ko-KR" dirty="0"/>
              <a:t>orders DB</a:t>
            </a:r>
            <a:r>
              <a:rPr kumimoji="1" lang="ko-KR" altLang="en-US" dirty="0"/>
              <a:t>에 들어오고 </a:t>
            </a:r>
            <a:r>
              <a:rPr kumimoji="1" lang="en-US" altLang="ko-KR" dirty="0"/>
              <a:t>basket DB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empty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orderinsertbasket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메인페이지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242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코드는 </a:t>
            </a:r>
            <a:r>
              <a:rPr kumimoji="1" lang="ko-KR" altLang="en-US" dirty="0" err="1"/>
              <a:t>안보여줘도</a:t>
            </a:r>
            <a:r>
              <a:rPr kumimoji="1" lang="ko-KR" altLang="en-US" dirty="0"/>
              <a:t> 되지 않으려나</a:t>
            </a:r>
            <a:r>
              <a:rPr kumimoji="1" lang="en-US" altLang="ko-KR" dirty="0"/>
              <a:t>,,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15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myordersearch</a:t>
            </a:r>
            <a:r>
              <a:rPr kumimoji="1" lang="en-US" altLang="ko-KR" dirty="0"/>
              <a:t> </a:t>
            </a:r>
            <a:r>
              <a:rPr kumimoji="1" lang="ko-KR" altLang="en-US" dirty="0"/>
              <a:t>체크박스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구매취소 누르면 </a:t>
            </a:r>
            <a:r>
              <a:rPr kumimoji="1" lang="en-US" altLang="ko-KR" dirty="0" err="1"/>
              <a:t>orderdeleteupdate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712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취소 신청만 하고 승인이 </a:t>
            </a:r>
            <a:r>
              <a:rPr kumimoji="1" lang="ko-KR" altLang="en-US" dirty="0" err="1"/>
              <a:t>안나서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orders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에 아직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1084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코드는 </a:t>
            </a:r>
            <a:r>
              <a:rPr kumimoji="1" lang="ko-KR" altLang="en-US" dirty="0" err="1"/>
              <a:t>안보여줘도</a:t>
            </a:r>
            <a:r>
              <a:rPr kumimoji="1" lang="ko-KR" altLang="en-US" dirty="0"/>
              <a:t> 되지 않으려나</a:t>
            </a:r>
            <a:r>
              <a:rPr kumimoji="1" lang="en-US" altLang="ko-KR" dirty="0"/>
              <a:t>,,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16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idsearch.jsp</a:t>
            </a:r>
            <a:r>
              <a:rPr kumimoji="1" lang="en-US" altLang="ko-KR" dirty="0"/>
              <a:t> – </a:t>
            </a:r>
            <a:r>
              <a:rPr kumimoji="1" lang="en-US" altLang="ko-KR" dirty="0" err="1"/>
              <a:t>idsearch.do</a:t>
            </a:r>
            <a:r>
              <a:rPr kumimoji="1" lang="en-US" altLang="ko-KR" dirty="0"/>
              <a:t> - </a:t>
            </a:r>
            <a:r>
              <a:rPr kumimoji="1" lang="en-US" altLang="ko-KR" dirty="0" err="1"/>
              <a:t>idsearchoutput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8375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회원가입 창은 </a:t>
            </a:r>
            <a:r>
              <a:rPr kumimoji="1" lang="en-US" altLang="ko-KR" dirty="0" err="1"/>
              <a:t>register.jsp</a:t>
            </a:r>
            <a:r>
              <a:rPr kumimoji="1" lang="en-US" altLang="ko-KR" dirty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memberSearchController</a:t>
            </a:r>
            <a:r>
              <a:rPr kumimoji="1" lang="ko-KR" altLang="en-US" dirty="0"/>
              <a:t>호출함</a:t>
            </a:r>
            <a:endParaRPr kumimoji="1" lang="en-US" altLang="ko-KR" dirty="0"/>
          </a:p>
          <a:p>
            <a:r>
              <a:rPr kumimoji="1" lang="ko-KR" altLang="en-US" dirty="0"/>
              <a:t>멤 서 </a:t>
            </a:r>
            <a:r>
              <a:rPr kumimoji="1" lang="ko-KR" altLang="en-US" dirty="0" err="1"/>
              <a:t>컨</a:t>
            </a:r>
            <a:r>
              <a:rPr kumimoji="1" lang="ko-KR" altLang="en-US" dirty="0"/>
              <a:t> 띄워서 아이디 중복 검사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2B8B-49F9-1242-8CEA-7296F28EF0D1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426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C4BC2-9435-3A4B-8C07-C715B522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1FF6AC-4052-2B47-8E59-40D996693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65A117-C1E7-6F49-9455-78DCEBE2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F5B97F-62EC-9447-B7F4-49E9F2C8E092}" type="datetimeFigureOut">
              <a:rPr kumimoji="1" lang="ko-KR" altLang="en-US" smtClean="0"/>
              <a:pPr/>
              <a:t>2019. 6. 19.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926F4-41F0-6D4A-8AB1-1BE4C1AD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DA5AEA-15FF-E140-9664-374A788C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2ECE6B-04BF-C04A-A40C-B6D4F023A8AA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347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347503" y="2023074"/>
            <a:ext cx="3921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-5</a:t>
            </a:r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팀 프로젝트</a:t>
            </a:r>
            <a:r>
              <a:rPr lang="en-US" altLang="ko-KR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algn="ctr"/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여행사 홈페이지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78857" y="5348485"/>
            <a:ext cx="1422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나눔스퀘어라운드 Light" pitchFamily="50" charset="-127"/>
                <a:ea typeface="나눔스퀘어라운드 Light" pitchFamily="50" charset="-127"/>
              </a:rPr>
              <a:t>팀원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Light" pitchFamily="50" charset="-127"/>
                <a:ea typeface="나눔스퀘어라운드 Light" pitchFamily="50" charset="-127"/>
              </a:rPr>
              <a:t>: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Light" pitchFamily="50" charset="-127"/>
                <a:ea typeface="나눔스퀘어라운드 Light" pitchFamily="50" charset="-127"/>
              </a:rPr>
              <a:t>김현아</a:t>
            </a:r>
            <a:endParaRPr lang="en-US" altLang="ko-KR" sz="2000" dirty="0">
              <a:solidFill>
                <a:schemeClr val="accent2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나눔스퀘어라운드 Light" pitchFamily="50" charset="-127"/>
                <a:ea typeface="나눔스퀘어라운드 Light" pitchFamily="50" charset="-127"/>
              </a:rPr>
              <a:t>	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Light" pitchFamily="50" charset="-127"/>
                <a:ea typeface="나눔스퀘어라운드 Light" pitchFamily="50" charset="-127"/>
              </a:rPr>
              <a:t>조인경</a:t>
            </a:r>
            <a:endParaRPr lang="en-US" altLang="ko-KR" sz="2000" dirty="0">
              <a:solidFill>
                <a:schemeClr val="accent2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나눔스퀘어라운드 Light" pitchFamily="50" charset="-127"/>
                <a:ea typeface="나눔스퀘어라운드 Light" pitchFamily="50" charset="-127"/>
              </a:rPr>
              <a:t>	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Light" pitchFamily="50" charset="-127"/>
                <a:ea typeface="나눔스퀘어라운드 Light" pitchFamily="50" charset="-127"/>
              </a:rPr>
              <a:t>함지혜</a:t>
            </a:r>
            <a:endParaRPr lang="en-US" altLang="ko-KR" sz="2000" dirty="0">
              <a:solidFill>
                <a:schemeClr val="accent2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9344" y="482140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/>
                </a:solidFill>
              </a:rPr>
              <a:t>기말고사 단체 프로젝트</a:t>
            </a:r>
            <a:endParaRPr lang="en-US" altLang="ko-KR" sz="1400" dirty="0">
              <a:solidFill>
                <a:schemeClr val="accent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24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499" y="485846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noProof="0" dirty="0">
                <a:solidFill>
                  <a:srgbClr val="F2F2F2">
                    <a:lumMod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3592" y="1053172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여행사 홈페이지 구성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-</a:t>
            </a:r>
            <a:r>
              <a:rPr lang="ko-KR" altLang="en-US" sz="3600" dirty="0">
                <a:solidFill>
                  <a:srgbClr val="FBE4C2">
                    <a:lumMod val="25000"/>
                  </a:srgbClr>
                </a:solidFill>
                <a:latin typeface="나눔스퀘어라운드 Light" pitchFamily="50" charset="-127"/>
                <a:ea typeface="나눔스퀘어라운드 Light" pitchFamily="50" charset="-127"/>
              </a:rPr>
              <a:t>게시판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BE4C2">
                  <a:lumMod val="25000"/>
                </a:srgbClr>
              </a:solidFill>
              <a:effectLst/>
              <a:uLnTx/>
              <a:uFillTx/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68188" y="2886634"/>
            <a:ext cx="1479179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나눔스퀘어라운드 Light" pitchFamily="50" charset="-127"/>
                <a:ea typeface="나눔스퀘어라운드 Light" pitchFamily="50" charset="-127"/>
              </a:rPr>
              <a:t>일반회원</a:t>
            </a:r>
            <a:endParaRPr lang="en-US" altLang="ko-KR" dirty="0">
              <a:solidFill>
                <a:srgbClr val="0070C0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로그인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12142" y="2886637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게시판 작성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29" name="직선 화살표 연결선 28"/>
          <p:cNvCxnSpPr>
            <a:stCxn id="25" idx="3"/>
            <a:endCxn id="20" idx="1"/>
          </p:cNvCxnSpPr>
          <p:nvPr/>
        </p:nvCxnSpPr>
        <p:spPr>
          <a:xfrm>
            <a:off x="2447367" y="3321422"/>
            <a:ext cx="564775" cy="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47132" y="2868707"/>
            <a:ext cx="1748116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BoardDB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입력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23" name="직선 화살표 연결선 22"/>
          <p:cNvCxnSpPr>
            <a:stCxn id="20" idx="3"/>
            <a:endCxn id="16" idx="1"/>
          </p:cNvCxnSpPr>
          <p:nvPr/>
        </p:nvCxnSpPr>
        <p:spPr>
          <a:xfrm flipV="1">
            <a:off x="4392707" y="3303495"/>
            <a:ext cx="654425" cy="17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004049" y="4814049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B050"/>
                </a:solidFill>
                <a:latin typeface="나눔스퀘어라운드 Light" pitchFamily="50" charset="-127"/>
                <a:ea typeface="나눔스퀘어라운드 Light" pitchFamily="50" charset="-127"/>
              </a:rPr>
              <a:t>관리자</a:t>
            </a:r>
            <a:endParaRPr lang="en-US" altLang="ko-KR" dirty="0">
              <a:solidFill>
                <a:srgbClr val="00B050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로그인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82473" y="4840942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게시판 목록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342095" y="2868708"/>
            <a:ext cx="195430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작성한 아이디로만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수정가능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4" name="직선 화살표 연결선 43"/>
          <p:cNvCxnSpPr>
            <a:stCxn id="16" idx="3"/>
            <a:endCxn id="42" idx="1"/>
          </p:cNvCxnSpPr>
          <p:nvPr/>
        </p:nvCxnSpPr>
        <p:spPr>
          <a:xfrm>
            <a:off x="6795248" y="3303495"/>
            <a:ext cx="54684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342966" y="4823012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게시물 삭제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8" name="직선 화살표 연결선 47"/>
          <p:cNvCxnSpPr>
            <a:stCxn id="40" idx="3"/>
            <a:endCxn id="41" idx="1"/>
          </p:cNvCxnSpPr>
          <p:nvPr/>
        </p:nvCxnSpPr>
        <p:spPr>
          <a:xfrm>
            <a:off x="2384614" y="5248837"/>
            <a:ext cx="797859" cy="268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1" idx="3"/>
            <a:endCxn id="45" idx="1"/>
          </p:cNvCxnSpPr>
          <p:nvPr/>
        </p:nvCxnSpPr>
        <p:spPr>
          <a:xfrm flipV="1">
            <a:off x="4563038" y="5257800"/>
            <a:ext cx="779928" cy="17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808260" y="4831978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BoardDB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삭제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28" name="직선 화살표 연결선 27"/>
          <p:cNvCxnSpPr>
            <a:stCxn id="45" idx="3"/>
            <a:endCxn id="24" idx="1"/>
          </p:cNvCxnSpPr>
          <p:nvPr/>
        </p:nvCxnSpPr>
        <p:spPr>
          <a:xfrm>
            <a:off x="6723531" y="5257800"/>
            <a:ext cx="1084729" cy="89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0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944583" y="2230649"/>
            <a:ext cx="4280033" cy="2215992"/>
            <a:chOff x="3969983" y="2113692"/>
            <a:chExt cx="4280033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[</a:t>
              </a:r>
              <a:endParaRPr kumimoji="0" lang="ko-KR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]</a:t>
              </a:r>
              <a:endParaRPr kumimoji="0" lang="ko-KR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449615" y="2967335"/>
            <a:ext cx="1271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DB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7962" y="271826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002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46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499" y="485846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02.DB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61522" y="1053172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DB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구성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8372" y="1654181"/>
            <a:ext cx="663515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"/>
                <a:ea typeface="+mj-ea"/>
              </a:rPr>
              <a:t>1.Member</a:t>
            </a:r>
          </a:p>
          <a:p>
            <a:pPr lvl="0">
              <a:defRPr/>
            </a:pPr>
            <a:r>
              <a:rPr lang="en-US" altLang="ko-KR" sz="2400" dirty="0">
                <a:solidFill>
                  <a:srgbClr val="3A3838"/>
                </a:solidFill>
                <a:latin typeface="나눔바른고딕"/>
                <a:ea typeface="+mj-ea"/>
              </a:rPr>
              <a:t>(</a:t>
            </a:r>
            <a:r>
              <a:rPr lang="en-US" altLang="ko-KR" sz="2400" dirty="0" err="1">
                <a:solidFill>
                  <a:srgbClr val="3A3838"/>
                </a:solidFill>
                <a:latin typeface="나눔바른고딕"/>
                <a:ea typeface="+mj-ea"/>
              </a:rPr>
              <a:t>id,passwd,name,phone,mail</a:t>
            </a:r>
            <a:r>
              <a:rPr lang="en-US" altLang="ko-KR" sz="2400" dirty="0">
                <a:solidFill>
                  <a:srgbClr val="3A3838"/>
                </a:solidFill>
                <a:latin typeface="나눔바른고딕"/>
                <a:ea typeface="+mj-ea"/>
              </a:rPr>
              <a:t>) </a:t>
            </a:r>
          </a:p>
          <a:p>
            <a:pPr lvl="0">
              <a:defRPr/>
            </a:pPr>
            <a:r>
              <a:rPr lang="en-US" altLang="ko-KR" sz="3600" dirty="0">
                <a:solidFill>
                  <a:srgbClr val="3A3838"/>
                </a:solidFill>
                <a:latin typeface="나눔바른고딕"/>
                <a:ea typeface="+mj-ea"/>
              </a:rPr>
              <a:t>2.Product</a:t>
            </a:r>
          </a:p>
          <a:p>
            <a:pPr>
              <a:defRPr/>
            </a:pPr>
            <a:r>
              <a:rPr lang="en-US" altLang="ko-KR" sz="2400" dirty="0">
                <a:solidFill>
                  <a:srgbClr val="3A3838"/>
                </a:solidFill>
                <a:latin typeface="나눔바른고딕"/>
              </a:rPr>
              <a:t>(</a:t>
            </a:r>
            <a:r>
              <a:rPr lang="en-US" altLang="ko-KR" sz="2400" dirty="0" err="1">
                <a:solidFill>
                  <a:srgbClr val="3A3838"/>
                </a:solidFill>
                <a:latin typeface="나눔바른고딕"/>
              </a:rPr>
              <a:t>pid,price,pname,pcount,pmonth,pdate</a:t>
            </a:r>
            <a:r>
              <a:rPr lang="en-US" altLang="ko-KR" sz="2400" dirty="0">
                <a:solidFill>
                  <a:srgbClr val="3A3838"/>
                </a:solidFill>
                <a:latin typeface="나눔바른고딕"/>
              </a:rPr>
              <a:t>) </a:t>
            </a:r>
            <a:endParaRPr lang="en-US" altLang="ko-KR" sz="3600" dirty="0">
              <a:solidFill>
                <a:srgbClr val="3A3838"/>
              </a:solidFill>
              <a:latin typeface="나눔바른고딕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"/>
                <a:ea typeface="+mj-ea"/>
              </a:rPr>
              <a:t>3.Orders</a:t>
            </a:r>
          </a:p>
          <a:p>
            <a:pPr lvl="0">
              <a:defRPr/>
            </a:pPr>
            <a:r>
              <a:rPr lang="en-US" altLang="ko-KR" sz="2400" dirty="0">
                <a:solidFill>
                  <a:srgbClr val="3A3838"/>
                </a:solidFill>
                <a:latin typeface="나눔바른고딕"/>
                <a:ea typeface="+mj-ea"/>
              </a:rPr>
              <a:t>(</a:t>
            </a:r>
            <a:r>
              <a:rPr lang="en-US" altLang="ko-KR" sz="2400" dirty="0" err="1">
                <a:solidFill>
                  <a:srgbClr val="3A3838"/>
                </a:solidFill>
                <a:latin typeface="나눔바른고딕"/>
                <a:ea typeface="+mj-ea"/>
              </a:rPr>
              <a:t>oid,id,pid,ocount,odate,total,payment,state</a:t>
            </a:r>
            <a:r>
              <a:rPr lang="en-US" altLang="ko-KR" sz="2400" dirty="0">
                <a:solidFill>
                  <a:srgbClr val="3A3838"/>
                </a:solidFill>
                <a:latin typeface="나눔바른고딕"/>
                <a:ea typeface="+mj-ea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3A3838"/>
                </a:solidFill>
                <a:latin typeface="나눔바른고딕"/>
                <a:ea typeface="+mj-ea"/>
              </a:rPr>
              <a:t>4.Basket</a:t>
            </a:r>
          </a:p>
          <a:p>
            <a:pPr lvl="0">
              <a:defRPr/>
            </a:pPr>
            <a:r>
              <a:rPr lang="en-US" altLang="ko-KR" sz="2400" dirty="0">
                <a:solidFill>
                  <a:srgbClr val="3A3838"/>
                </a:solidFill>
                <a:latin typeface="나눔바른고딕"/>
                <a:ea typeface="+mj-ea"/>
              </a:rPr>
              <a:t>(</a:t>
            </a:r>
            <a:r>
              <a:rPr lang="en-US" altLang="ko-KR" sz="2400" dirty="0" err="1">
                <a:solidFill>
                  <a:srgbClr val="3A3838"/>
                </a:solidFill>
                <a:latin typeface="나눔바른고딕"/>
                <a:ea typeface="+mj-ea"/>
              </a:rPr>
              <a:t>bid,id,pid,pname,ocount,total</a:t>
            </a:r>
            <a:r>
              <a:rPr lang="en-US" altLang="ko-KR" sz="3600" dirty="0">
                <a:solidFill>
                  <a:srgbClr val="3A3838"/>
                </a:solidFill>
                <a:latin typeface="나눔바른고딕"/>
                <a:ea typeface="+mj-ea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나눔바른고딕"/>
                <a:ea typeface="+mj-ea"/>
              </a:rPr>
              <a:t>5.Board</a:t>
            </a:r>
          </a:p>
          <a:p>
            <a:pPr lvl="0">
              <a:defRPr/>
            </a:pPr>
            <a:r>
              <a:rPr lang="en-US" altLang="ko-KR" sz="2400" dirty="0">
                <a:solidFill>
                  <a:srgbClr val="3A3838"/>
                </a:solidFill>
                <a:latin typeface="나눔바른고딕"/>
                <a:ea typeface="+mj-ea"/>
              </a:rPr>
              <a:t>(</a:t>
            </a:r>
            <a:r>
              <a:rPr lang="en-US" altLang="ko-KR" sz="2400" dirty="0" err="1">
                <a:solidFill>
                  <a:srgbClr val="3A3838"/>
                </a:solidFill>
                <a:latin typeface="나눔바른고딕"/>
                <a:ea typeface="+mj-ea"/>
              </a:rPr>
              <a:t>boid,id,content,title</a:t>
            </a:r>
            <a:r>
              <a:rPr lang="en-US" altLang="ko-KR" sz="2400" dirty="0">
                <a:solidFill>
                  <a:srgbClr val="3A3838"/>
                </a:solidFill>
                <a:latin typeface="나눔바른고딕"/>
                <a:ea typeface="+mj-ea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나눔바른고딕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003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944583" y="2230649"/>
            <a:ext cx="4280033" cy="2215992"/>
            <a:chOff x="3969983" y="2113692"/>
            <a:chExt cx="4280033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[</a:t>
              </a:r>
              <a:endParaRPr kumimoji="0" lang="ko-KR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]</a:t>
              </a:r>
              <a:endParaRPr kumimoji="0" lang="ko-KR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626931" y="3158527"/>
            <a:ext cx="2723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실행 화면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8824" y="278919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003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627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30629" y="140677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초기화면 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Index.jsp&gt;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00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307B82-E571-0A4E-BE85-E9BA8EDC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200" y="681037"/>
            <a:ext cx="5715000" cy="1663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5FAE9C-EB3C-5E4B-85A4-D661F47D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81037"/>
            <a:ext cx="4096800" cy="56550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B12A0D-A19B-5142-8E46-3EE860F5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00" y="680400"/>
            <a:ext cx="4096800" cy="5619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ACB1A7-9988-D240-9443-956F7C5E2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800" y="4672366"/>
            <a:ext cx="5702300" cy="1663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23931A-FD5B-8C4F-89C0-8E72A676F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700" y="2556051"/>
            <a:ext cx="482600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629" y="140677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회원가입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6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AD330F-C106-0F40-9EF2-FE6F229BC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901700"/>
            <a:ext cx="5041900" cy="5054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88CC56-4FBD-B846-8B1A-951D18861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65" y="1000125"/>
            <a:ext cx="56896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4AFDC0-98BB-EA48-9DDB-EC7FCC9C4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042" y="4194175"/>
            <a:ext cx="5689600" cy="166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629" y="140677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로그인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7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56DFE-EC9D-F84D-A406-7525326D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DA748-A2FB-154C-894E-1DA0DFCBF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5B20C-389D-1B45-BC12-09CB6661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-266400"/>
            <a:ext cx="12996000" cy="765835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EA64A41-0500-7C42-8B2C-144EBD143966}"/>
              </a:ext>
            </a:extLst>
          </p:cNvPr>
          <p:cNvSpPr/>
          <p:nvPr/>
        </p:nvSpPr>
        <p:spPr>
          <a:xfrm>
            <a:off x="7231251" y="1018479"/>
            <a:ext cx="1073763" cy="461529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3146693-DCD7-6743-8109-49513F9F9585}"/>
              </a:ext>
            </a:extLst>
          </p:cNvPr>
          <p:cNvSpPr txBox="1"/>
          <p:nvPr/>
        </p:nvSpPr>
        <p:spPr>
          <a:xfrm>
            <a:off x="5908431" y="845670"/>
            <a:ext cx="1011792" cy="80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8132" y="120580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로그인후 화면 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loginMain.jsp&gt;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72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F1059A4-8907-4A4E-9983-696256B38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4318" y="1690688"/>
            <a:ext cx="6000158" cy="3355872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B909B-9920-EA4C-A091-2757EF3EE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68350"/>
            <a:ext cx="4381500" cy="532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629" y="140677"/>
            <a:ext cx="4761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상품 검색과 상품검색 목록 페이지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F25937-7D50-7C47-A284-659A1CEA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485900"/>
            <a:ext cx="7785100" cy="1943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D8DE85-D572-4E4D-91EB-F316EB4E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4226719"/>
            <a:ext cx="3314700" cy="52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629" y="140677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장바구니 목록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43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30026" y="1131683"/>
            <a:ext cx="3534942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001.</a:t>
            </a:r>
            <a:r>
              <a:rPr lang="ko-KR" altLang="en-US" sz="4400" dirty="0"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구성</a:t>
            </a:r>
            <a:endParaRPr lang="en-US" altLang="ko-KR" sz="4400" dirty="0">
              <a:solidFill>
                <a:schemeClr val="bg1"/>
              </a:solidFill>
              <a:latin typeface="a옛날목욕탕B" pitchFamily="18" charset="-127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옛날목욕탕B" pitchFamily="18" charset="-127"/>
              <a:ea typeface="a옛날목욕탕B" pitchFamily="18" charset="-127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002.DB</a:t>
            </a:r>
          </a:p>
          <a:p>
            <a:endParaRPr lang="en-US" altLang="ko-KR" sz="2000" dirty="0">
              <a:solidFill>
                <a:schemeClr val="bg1"/>
              </a:solidFill>
              <a:latin typeface="a옛날목욕탕B" pitchFamily="18" charset="-127"/>
              <a:ea typeface="a옛날목욕탕B" pitchFamily="18" charset="-127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003.</a:t>
            </a:r>
            <a:r>
              <a:rPr lang="ko-KR" altLang="en-US" sz="4400" dirty="0"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실행화면</a:t>
            </a:r>
            <a:endParaRPr lang="en-US" altLang="ko-KR" sz="4400" dirty="0">
              <a:solidFill>
                <a:schemeClr val="bg1"/>
              </a:solidFill>
              <a:latin typeface="a옛날목욕탕B" pitchFamily="18" charset="-127"/>
              <a:ea typeface="a옛날목욕탕B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옛날목욕탕B" pitchFamily="18" charset="-127"/>
              <a:ea typeface="a옛날목욕탕B" pitchFamily="18" charset="-127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004.</a:t>
            </a:r>
            <a:r>
              <a:rPr lang="ko-KR" altLang="en-US" sz="4400" dirty="0">
                <a:solidFill>
                  <a:schemeClr val="bg1"/>
                </a:solidFill>
                <a:latin typeface="a옛날목욕탕B" pitchFamily="18" charset="-127"/>
                <a:ea typeface="a옛날목욕탕B" pitchFamily="18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E846C7-225F-BB44-B0E7-A616CFE61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6200" y="508000"/>
            <a:ext cx="9499600" cy="24384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981213-DC54-3C4B-AD9A-CD6FF8A53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50" y="3429000"/>
            <a:ext cx="8547100" cy="170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604C1D-40CD-884B-8D19-CF54D22EE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0" y="5461552"/>
            <a:ext cx="3276600" cy="546100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4DD74CB-BF5E-CE46-B754-F17DC4AB17CB}"/>
              </a:ext>
            </a:extLst>
          </p:cNvPr>
          <p:cNvSpPr/>
          <p:nvPr/>
        </p:nvSpPr>
        <p:spPr>
          <a:xfrm>
            <a:off x="1019045" y="4545889"/>
            <a:ext cx="1033669" cy="43732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1104" y="0"/>
            <a:ext cx="3498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장바구니 상품 삭제하기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15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7031" y="525101"/>
            <a:ext cx="5067300" cy="597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9067" y="517320"/>
            <a:ext cx="5172075" cy="599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타원 5"/>
          <p:cNvSpPr/>
          <p:nvPr/>
        </p:nvSpPr>
        <p:spPr>
          <a:xfrm>
            <a:off x="8030424" y="4345664"/>
            <a:ext cx="706170" cy="47983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298072" y="4698749"/>
            <a:ext cx="706170" cy="54320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168713" y="4644429"/>
            <a:ext cx="4734962" cy="26254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154725" y="1240322"/>
            <a:ext cx="688062" cy="534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847846" y="1112065"/>
            <a:ext cx="688062" cy="534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2981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&lt;product TABLE&gt;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FD6855-C6C2-ED47-AA1A-DB9C6C1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88" y="393700"/>
            <a:ext cx="6317974" cy="38920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A26B47-924B-3543-A336-FBC849ED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4504773"/>
            <a:ext cx="9283700" cy="208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629" y="14067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&lt;My page-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구매내역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74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68E270-AB13-F641-BAD9-25D2BC44E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926" y="2527048"/>
            <a:ext cx="9423400" cy="2057400"/>
          </a:xfrm>
        </p:spPr>
      </p:pic>
      <p:sp>
        <p:nvSpPr>
          <p:cNvPr id="3" name="TextBox 2"/>
          <p:cNvSpPr txBox="1"/>
          <p:nvPr/>
        </p:nvSpPr>
        <p:spPr>
          <a:xfrm>
            <a:off x="130629" y="140677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구매상품 취소하기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27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FADA85-69FE-5848-990B-A7ACDE53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098138"/>
            <a:ext cx="9258300" cy="14859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3778" y="3376943"/>
            <a:ext cx="7695446" cy="233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30629" y="140677"/>
            <a:ext cx="6299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구매취소 내역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일반 회원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)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과 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Orders TABLE&gt;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64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603338-7D0C-3844-8FCF-312B9B3D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07" y="657225"/>
            <a:ext cx="9271000" cy="260629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0777" y="3303572"/>
            <a:ext cx="60769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95021" y="4829411"/>
            <a:ext cx="62579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 rot="16200000" flipH="1">
            <a:off x="5486401" y="4780229"/>
            <a:ext cx="651849" cy="362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0629" y="140677"/>
            <a:ext cx="729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취소상품 삭제하기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관리자 페이지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)&amp;Orders TABLE&gt;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071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3165" y="1493822"/>
            <a:ext cx="9316015" cy="361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타원 4"/>
          <p:cNvSpPr/>
          <p:nvPr/>
        </p:nvSpPr>
        <p:spPr>
          <a:xfrm>
            <a:off x="4354718" y="3603279"/>
            <a:ext cx="706170" cy="47983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09176" y="1745808"/>
            <a:ext cx="870641" cy="534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0629" y="140677"/>
            <a:ext cx="541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구매상품 취소한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 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후 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product TABLE&gt;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0629" y="140677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게시판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270" y="914400"/>
            <a:ext cx="663373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05688" y="1638300"/>
            <a:ext cx="42005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4738" y="3624263"/>
            <a:ext cx="41624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362825" y="123825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Light" pitchFamily="50" charset="-127"/>
                <a:ea typeface="나눔스퀘어라운드 Light" pitchFamily="50" charset="-127"/>
              </a:rPr>
              <a:t>&lt;</a:t>
            </a:r>
            <a:r>
              <a:rPr lang="ko-KR" altLang="en-US" dirty="0">
                <a:latin typeface="나눔스퀘어라운드 Light" pitchFamily="50" charset="-127"/>
                <a:ea typeface="나눔스퀘어라운드 Light" pitchFamily="50" charset="-127"/>
              </a:rPr>
              <a:t>관리자가 아닐 시 삭제할 때</a:t>
            </a:r>
            <a:r>
              <a:rPr lang="en-US" altLang="ko-KR" dirty="0">
                <a:latin typeface="나눔스퀘어라운드 Light" pitchFamily="50" charset="-127"/>
                <a:ea typeface="나눔스퀘어라운드 Light" pitchFamily="50" charset="-127"/>
              </a:rPr>
              <a:t>&gt;</a:t>
            </a:r>
            <a:endParaRPr lang="ko-KR" altLang="en-US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0925" y="3248025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Light" pitchFamily="50" charset="-127"/>
                <a:ea typeface="나눔스퀘어라운드 Light" pitchFamily="50" charset="-127"/>
              </a:rPr>
              <a:t>&lt;</a:t>
            </a:r>
            <a:r>
              <a:rPr lang="ko-KR" altLang="en-US" dirty="0">
                <a:latin typeface="나눔스퀘어라운드 Light" pitchFamily="50" charset="-127"/>
                <a:ea typeface="나눔스퀘어라운드 Light" pitchFamily="50" charset="-127"/>
              </a:rPr>
              <a:t>글 쓴 작성자가 아닐 시에</a:t>
            </a:r>
            <a:r>
              <a:rPr lang="en-US" altLang="ko-KR" dirty="0">
                <a:latin typeface="나눔스퀘어라운드 Light" pitchFamily="50" charset="-127"/>
                <a:ea typeface="나눔스퀘어라운드 Light" pitchFamily="50" charset="-127"/>
              </a:rPr>
              <a:t>&gt;</a:t>
            </a:r>
            <a:endParaRPr lang="ko-KR" altLang="en-US" dirty="0"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FD6855-C6C2-ED47-AA1A-DB9C6C1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9" y="1674965"/>
            <a:ext cx="5837710" cy="3596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4BC6C6-2664-CF45-963D-391015CE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04" y="4001294"/>
            <a:ext cx="5185890" cy="1513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BB7DC4-13E1-6444-9991-BBF8C5AE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499" y="1493260"/>
            <a:ext cx="6066501" cy="1231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629" y="140677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탈퇴하기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233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4C8FEE-357B-3E49-BD0E-DC64AA099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1300" y="1027906"/>
            <a:ext cx="3492500" cy="19558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D8DF0B-DEAB-0E4B-BEF8-AE3CF5E06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8050"/>
            <a:ext cx="5105400" cy="504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83E5B0-42B7-BB4E-AA76-F0F55285D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646487"/>
            <a:ext cx="3492500" cy="1955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629" y="140677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아이디 찾기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48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944583" y="2230649"/>
            <a:ext cx="4280033" cy="2215992"/>
            <a:chOff x="3969983" y="2113692"/>
            <a:chExt cx="4280033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00536" y="2967335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</a:t>
            </a:r>
            <a:endParaRPr lang="en-US" altLang="ko-KR" sz="54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00536" y="270994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001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70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3523349-4E56-FE4F-9056-C72A5B5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75" y="1715940"/>
            <a:ext cx="3022600" cy="132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864E8E-DA85-6A48-AE70-49AE9DEE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44" y="1725272"/>
            <a:ext cx="3060700" cy="132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629" y="140677"/>
            <a:ext cx="225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&lt;</a:t>
            </a:r>
            <a:r>
              <a:rPr lang="ko-KR" altLang="en-US" sz="2400" dirty="0">
                <a:latin typeface="a옛날목욕탕B" pitchFamily="18" charset="-127"/>
                <a:ea typeface="a옛날목욕탕B" pitchFamily="18" charset="-127"/>
              </a:rPr>
              <a:t>비밀번호 찾기</a:t>
            </a:r>
            <a:r>
              <a:rPr lang="en-US" altLang="ko-KR" sz="2400" dirty="0">
                <a:latin typeface="a옛날목욕탕B" pitchFamily="18" charset="-127"/>
                <a:ea typeface="a옛날목욕탕B" pitchFamily="18" charset="-127"/>
              </a:rPr>
              <a:t>&gt;</a:t>
            </a:r>
            <a:endParaRPr lang="ko-KR" altLang="en-US" sz="2400" dirty="0">
              <a:latin typeface="a옛날목욕탕B" pitchFamily="18" charset="-127"/>
              <a:ea typeface="a옛날목욕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674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63B0A1-B0F6-094B-B8D0-9E9EA946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494675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ED7CEE-5FF9-1E44-8D6C-6DA87172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48" y="0"/>
            <a:ext cx="4983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35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/>
          <p:cNvGrpSpPr/>
          <p:nvPr/>
        </p:nvGrpSpPr>
        <p:grpSpPr>
          <a:xfrm>
            <a:off x="3944583" y="2230649"/>
            <a:ext cx="4280033" cy="2215992"/>
            <a:chOff x="3969983" y="2113692"/>
            <a:chExt cx="4280033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[</a:t>
              </a:r>
              <a:endParaRPr kumimoji="0" lang="ko-KR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]</a:t>
              </a:r>
              <a:endParaRPr kumimoji="0" lang="ko-KR" alt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469613" y="315852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코드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83577" y="291470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004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6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A00A46-FDEF-E64B-82DB-9D79D51A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515937"/>
            <a:ext cx="6261100" cy="330200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0AC2C2-959A-3D4A-B9C8-CC3548907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836" y="1190575"/>
            <a:ext cx="6806328" cy="5190620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E56D79-3F7E-B44C-8DD7-F082DE2094E4}"/>
              </a:ext>
            </a:extLst>
          </p:cNvPr>
          <p:cNvSpPr txBox="1"/>
          <p:nvPr/>
        </p:nvSpPr>
        <p:spPr>
          <a:xfrm>
            <a:off x="9366422" y="476805"/>
            <a:ext cx="128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register.jsp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72575-87E7-D743-88FA-DDBDB3EC2E81}"/>
              </a:ext>
            </a:extLst>
          </p:cNvPr>
          <p:cNvSpPr txBox="1"/>
          <p:nvPr/>
        </p:nvSpPr>
        <p:spPr>
          <a:xfrm>
            <a:off x="6278089" y="5972731"/>
            <a:ext cx="3221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MemberSearchController.java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76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AD58-30EF-6549-A24F-A82307B9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89570D-8C5C-804B-8E91-A7167E9DD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8EC11-F79E-134C-8F70-D7F1F87B6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71" y="354903"/>
            <a:ext cx="7362904" cy="6137972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285A5-6E67-854A-A5AD-4EECF1A3AD1D}"/>
              </a:ext>
            </a:extLst>
          </p:cNvPr>
          <p:cNvSpPr txBox="1"/>
          <p:nvPr/>
        </p:nvSpPr>
        <p:spPr>
          <a:xfrm>
            <a:off x="6661149" y="4403423"/>
            <a:ext cx="311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MemberInsertController.java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67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49DC-19BD-5849-B009-5F70954C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5F583-0F54-DF4F-8DBD-A8B8108F3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D330F-C106-0F40-9EF2-FE6F229BC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901700"/>
            <a:ext cx="5041900" cy="5054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88CC56-4FBD-B846-8B1A-951D18861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65" y="1000125"/>
            <a:ext cx="56896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4AFDC0-98BB-EA48-9DDB-EC7FCC9C4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042" y="4194175"/>
            <a:ext cx="56896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77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AD5AD-48F6-2448-B899-C4B6077C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1D6DA-48A6-B547-BC5D-C979F5858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871CAB-5BF1-CC4A-92DB-BB0D9088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202106"/>
            <a:ext cx="7912100" cy="317500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6862CF-2A6E-B240-B6F5-73CA5A3DB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1015743"/>
            <a:ext cx="9271000" cy="5537200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B3910-A8C8-D74F-8430-8FD9539DDA6D}"/>
              </a:ext>
            </a:extLst>
          </p:cNvPr>
          <p:cNvSpPr txBox="1"/>
          <p:nvPr/>
        </p:nvSpPr>
        <p:spPr>
          <a:xfrm>
            <a:off x="10176979" y="150274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login.jsp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587D2-F4C5-BC4E-87AE-C65D8144FD04}"/>
              </a:ext>
            </a:extLst>
          </p:cNvPr>
          <p:cNvSpPr txBox="1"/>
          <p:nvPr/>
        </p:nvSpPr>
        <p:spPr>
          <a:xfrm>
            <a:off x="7263461" y="5942568"/>
            <a:ext cx="310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MemberLoginController.java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3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56DFE-EC9D-F84D-A406-7525326D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DA748-A2FB-154C-894E-1DA0DFCBF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5B20C-389D-1B45-BC12-09CB6661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200" y="-266400"/>
            <a:ext cx="12996000" cy="765835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EA64A41-0500-7C42-8B2C-144EBD143966}"/>
              </a:ext>
            </a:extLst>
          </p:cNvPr>
          <p:cNvSpPr/>
          <p:nvPr/>
        </p:nvSpPr>
        <p:spPr>
          <a:xfrm>
            <a:off x="7231251" y="1018479"/>
            <a:ext cx="1073763" cy="461529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3146693-DCD7-6743-8109-49513F9F9585}"/>
              </a:ext>
            </a:extLst>
          </p:cNvPr>
          <p:cNvSpPr txBox="1"/>
          <p:nvPr/>
        </p:nvSpPr>
        <p:spPr>
          <a:xfrm>
            <a:off x="5908431" y="845670"/>
            <a:ext cx="1011792" cy="80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725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AD4B6-325D-0142-BAE3-4509AB7D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F1059A4-8907-4A4E-9983-696256B38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4318" y="1690688"/>
            <a:ext cx="6000158" cy="3355872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B909B-9920-EA4C-A091-2757EF3EE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68350"/>
            <a:ext cx="43815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9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8025D-EFF8-C74D-9DB1-3A77887C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A5F13-1DF0-BA47-9533-C227C13D3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F58AB-151E-B246-98FE-FAD61013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168275"/>
            <a:ext cx="4584700" cy="393700"/>
          </a:xfrm>
          <a:prstGeom prst="rect">
            <a:avLst/>
          </a:prstGeom>
          <a:noFill/>
          <a:ln w="60325">
            <a:solidFill>
              <a:schemeClr val="accent4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2E7D93-D1AD-E041-89EC-C764370C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6" y="871993"/>
            <a:ext cx="12010768" cy="4019566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77D78F-B1C4-5D42-9391-27F792756D02}"/>
              </a:ext>
            </a:extLst>
          </p:cNvPr>
          <p:cNvSpPr txBox="1"/>
          <p:nvPr/>
        </p:nvSpPr>
        <p:spPr>
          <a:xfrm>
            <a:off x="8469726" y="17627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autumn.jsp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C250F-A5BD-314E-A65E-3BC3FB489B3F}"/>
              </a:ext>
            </a:extLst>
          </p:cNvPr>
          <p:cNvSpPr txBox="1"/>
          <p:nvPr/>
        </p:nvSpPr>
        <p:spPr>
          <a:xfrm>
            <a:off x="8820053" y="4410331"/>
            <a:ext cx="314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ProductSearchController.java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283A8A-EE6C-E74B-A7B5-5974FD42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8" y="5550706"/>
            <a:ext cx="12101384" cy="271942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D41B44-97F7-DA43-B9FB-0A94BD7649CB}"/>
              </a:ext>
            </a:extLst>
          </p:cNvPr>
          <p:cNvSpPr txBox="1"/>
          <p:nvPr/>
        </p:nvSpPr>
        <p:spPr>
          <a:xfrm>
            <a:off x="10525067" y="5992297"/>
            <a:ext cx="148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searchlist.jsp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499" y="485846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noProof="0" dirty="0">
                <a:solidFill>
                  <a:srgbClr val="F2F2F2">
                    <a:lumMod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9451" y="1349008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여행사 홈페이지 구성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0064" y="2396836"/>
            <a:ext cx="26581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라운드 Light" pitchFamily="50" charset="-127"/>
                <a:ea typeface="나눔스퀘어라운드 Light" pitchFamily="50" charset="-127"/>
              </a:rPr>
              <a:t>1.DB</a:t>
            </a:r>
          </a:p>
          <a:p>
            <a:r>
              <a:rPr lang="en-US" altLang="ko-KR" sz="4800" dirty="0">
                <a:latin typeface="나눔스퀘어라운드 Light" pitchFamily="50" charset="-127"/>
                <a:ea typeface="나눔스퀘어라운드 Light" pitchFamily="50" charset="-127"/>
              </a:rPr>
              <a:t>2.Servlet</a:t>
            </a:r>
          </a:p>
          <a:p>
            <a:r>
              <a:rPr lang="en-US" altLang="ko-KR" sz="4800" dirty="0">
                <a:latin typeface="나눔스퀘어라운드 Light" pitchFamily="50" charset="-127"/>
                <a:ea typeface="나눔스퀘어라운드 Light" pitchFamily="50" charset="-127"/>
              </a:rPr>
              <a:t>3.JSP</a:t>
            </a:r>
          </a:p>
        </p:txBody>
      </p:sp>
    </p:spTree>
    <p:extLst>
      <p:ext uri="{BB962C8B-B14F-4D97-AF65-F5344CB8AC3E}">
        <p14:creationId xmlns:p14="http://schemas.microsoft.com/office/powerpoint/2010/main" val="2882534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352BD-B777-AF48-9DCE-202B2739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C170C-2737-2347-9D11-B24601774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93EBAA-7A85-8949-B7C6-49CC3668C085}"/>
              </a:ext>
            </a:extLst>
          </p:cNvPr>
          <p:cNvGrpSpPr/>
          <p:nvPr/>
        </p:nvGrpSpPr>
        <p:grpSpPr>
          <a:xfrm>
            <a:off x="695067" y="529492"/>
            <a:ext cx="10801866" cy="5799015"/>
            <a:chOff x="2044700" y="2773063"/>
            <a:chExt cx="8102600" cy="40132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49653CE-2A62-D44B-BBF3-2F9A9BEEB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4700" y="2773063"/>
              <a:ext cx="8102600" cy="4013200"/>
            </a:xfrm>
            <a:prstGeom prst="rect">
              <a:avLst/>
            </a:prstGeom>
            <a:ln w="60325">
              <a:solidFill>
                <a:schemeClr val="accent4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E12E1E-6C67-E04F-816A-0C080BA992DC}"/>
                </a:ext>
              </a:extLst>
            </p:cNvPr>
            <p:cNvSpPr txBox="1"/>
            <p:nvPr/>
          </p:nvSpPr>
          <p:spPr>
            <a:xfrm>
              <a:off x="7239645" y="6232265"/>
              <a:ext cx="2907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>
                  <a:solidFill>
                    <a:schemeClr val="accent2"/>
                  </a:solidFill>
                </a:rPr>
                <a:t>BasketInsertController.java</a:t>
              </a:r>
              <a:endParaRPr kumimoji="1" lang="ko-KR" alt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ABDBFFE-D82A-8B44-9E5B-C58D98DC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69" y="2698749"/>
            <a:ext cx="5867400" cy="1460500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93526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40871-AFFC-FB42-B763-A9B29219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BAA29-3383-6D46-9E20-7F9512633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25937-7D50-7C47-A284-659A1CEA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485900"/>
            <a:ext cx="7785100" cy="1943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D8DE85-D572-4E4D-91EB-F316EB4E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4226719"/>
            <a:ext cx="3314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39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E0AC7-5C84-8047-9693-F5730037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86072A-1BF9-DD48-A4C4-0A2E1EEB8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B099EB-E21F-C245-879F-34179C9E0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4" y="97830"/>
            <a:ext cx="12010769" cy="2719511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AAA52-97B2-4F46-A73A-4F4793E14D67}"/>
              </a:ext>
            </a:extLst>
          </p:cNvPr>
          <p:cNvSpPr txBox="1"/>
          <p:nvPr/>
        </p:nvSpPr>
        <p:spPr>
          <a:xfrm>
            <a:off x="8708492" y="2448009"/>
            <a:ext cx="33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MyBasketSearchController.java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471EBF-4302-F148-9652-792743C95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2" y="2965902"/>
            <a:ext cx="11894507" cy="286084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28DC25-8255-414B-8D5C-D9212C071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2" y="3400548"/>
            <a:ext cx="12010769" cy="3359622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80E1E-BADC-704E-AD95-6EC129A72954}"/>
              </a:ext>
            </a:extLst>
          </p:cNvPr>
          <p:cNvSpPr txBox="1"/>
          <p:nvPr/>
        </p:nvSpPr>
        <p:spPr>
          <a:xfrm>
            <a:off x="9053394" y="6308209"/>
            <a:ext cx="298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BasketDeleteController.java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87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C0DC6-1928-EC41-AFDE-D916F38D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E846C7-225F-BB44-B0E7-A616CFE61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6200" y="508000"/>
            <a:ext cx="9499600" cy="24384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981213-DC54-3C4B-AD9A-CD6FF8A53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50" y="3429000"/>
            <a:ext cx="8547100" cy="170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604C1D-40CD-884B-8D19-CF54D22EE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0" y="5461552"/>
            <a:ext cx="3276600" cy="546100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4DD74CB-BF5E-CE46-B754-F17DC4AB17CB}"/>
              </a:ext>
            </a:extLst>
          </p:cNvPr>
          <p:cNvSpPr/>
          <p:nvPr/>
        </p:nvSpPr>
        <p:spPr>
          <a:xfrm>
            <a:off x="1019045" y="4545889"/>
            <a:ext cx="1033669" cy="43732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155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FE534-AFF9-384D-A58C-7BF75481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7D0736-D993-3942-BD80-A80FD5973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27AA2-F9E1-E548-8F39-19ADD6AF2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5" y="1018869"/>
            <a:ext cx="12010769" cy="2719511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E4D2D-9333-F146-9F01-C6D1A519F5B9}"/>
              </a:ext>
            </a:extLst>
          </p:cNvPr>
          <p:cNvSpPr txBox="1"/>
          <p:nvPr/>
        </p:nvSpPr>
        <p:spPr>
          <a:xfrm>
            <a:off x="8708492" y="2448009"/>
            <a:ext cx="33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MyBasketSearchController.java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FB9A9-D88D-984E-9464-4065D243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4" y="4496380"/>
            <a:ext cx="12010769" cy="302429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27481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76691-7334-5343-9706-FD7DBA61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BA992-ED21-F341-A52E-E1990246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381FD-D24D-924D-A71F-69C24723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" y="609703"/>
            <a:ext cx="12059478" cy="5638593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0DF54-67F0-0C48-BBCD-00CD8117CC89}"/>
              </a:ext>
            </a:extLst>
          </p:cNvPr>
          <p:cNvSpPr txBox="1"/>
          <p:nvPr/>
        </p:nvSpPr>
        <p:spPr>
          <a:xfrm>
            <a:off x="8138648" y="3631962"/>
            <a:ext cx="384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BasketConvertOrdersController.java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50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BE536-443D-384A-BFA5-7C222AA2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E52631-3A92-7146-9A95-930A1181D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349" y="523081"/>
            <a:ext cx="9927301" cy="5811838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379C4-6872-F147-9AAF-525DC373229E}"/>
              </a:ext>
            </a:extLst>
          </p:cNvPr>
          <p:cNvSpPr txBox="1"/>
          <p:nvPr/>
        </p:nvSpPr>
        <p:spPr>
          <a:xfrm>
            <a:off x="7356769" y="3963266"/>
            <a:ext cx="350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OrderInsertBasketController.java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89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99258-BE49-B741-B10E-B9C2F056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23BA4-5D60-3E42-A50E-EB18640E4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FD6855-C6C2-ED47-AA1A-DB9C6C1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013" y="365125"/>
            <a:ext cx="6317974" cy="38920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A26B47-924B-3543-A336-FBC849ED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4504773"/>
            <a:ext cx="92837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42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01DC8-30D8-D64B-9169-FDF47AB2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68E270-AB13-F641-BAD9-25D2BC44E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4300" y="2400300"/>
            <a:ext cx="9423400" cy="2057400"/>
          </a:xfrm>
        </p:spPr>
      </p:pic>
    </p:spTree>
    <p:extLst>
      <p:ext uri="{BB962C8B-B14F-4D97-AF65-F5344CB8AC3E}">
        <p14:creationId xmlns:p14="http://schemas.microsoft.com/office/powerpoint/2010/main" val="2162827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9B018-4E82-2A43-AFE3-176BD48A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4AAF8-8500-5C43-9707-4FB31242A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A604D-4CB1-D54C-AF23-5C0132BE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" y="128061"/>
            <a:ext cx="11966713" cy="2727563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8F2D6D-6DB9-524D-8ADD-1C822C0C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" y="3092688"/>
            <a:ext cx="11966713" cy="3623819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4268C-A92F-1243-8621-75ACF38F7018}"/>
              </a:ext>
            </a:extLst>
          </p:cNvPr>
          <p:cNvSpPr txBox="1"/>
          <p:nvPr/>
        </p:nvSpPr>
        <p:spPr>
          <a:xfrm>
            <a:off x="8467213" y="2276224"/>
            <a:ext cx="361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MyOrderSearchListController.java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97299-9AA8-644F-B2D4-691A9D7EBDC6}"/>
              </a:ext>
            </a:extLst>
          </p:cNvPr>
          <p:cNvSpPr txBox="1"/>
          <p:nvPr/>
        </p:nvSpPr>
        <p:spPr>
          <a:xfrm>
            <a:off x="8153749" y="6116003"/>
            <a:ext cx="36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OrderDeleteUpdateController.java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7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499" y="485846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noProof="0" dirty="0">
                <a:solidFill>
                  <a:srgbClr val="F2F2F2">
                    <a:lumMod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3592" y="1053172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여행사 홈페이지 구성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-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로그인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90284" y="3845858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Index.jsp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61766" y="3003176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login.jsp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로그인하기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379695" y="4966447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register.jsp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회원가입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30" name="직선 화살표 연결선 29"/>
          <p:cNvCxnSpPr>
            <a:stCxn id="25" idx="3"/>
            <a:endCxn id="26" idx="1"/>
          </p:cNvCxnSpPr>
          <p:nvPr/>
        </p:nvCxnSpPr>
        <p:spPr>
          <a:xfrm flipV="1">
            <a:off x="2070849" y="3437964"/>
            <a:ext cx="1290917" cy="8426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3"/>
            <a:endCxn id="28" idx="1"/>
          </p:cNvCxnSpPr>
          <p:nvPr/>
        </p:nvCxnSpPr>
        <p:spPr>
          <a:xfrm>
            <a:off x="2070849" y="4280646"/>
            <a:ext cx="1308846" cy="11205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633882" y="1864660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아이디 찾기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15955" y="2904563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로그인 하기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598025" y="3953436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비밀번호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찾기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07742" y="5127812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아이디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중복체크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561297" y="5190563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회원가입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성공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1" name="직선 화살표 연결선 40"/>
          <p:cNvCxnSpPr>
            <a:stCxn id="26" idx="3"/>
            <a:endCxn id="35" idx="1"/>
          </p:cNvCxnSpPr>
          <p:nvPr/>
        </p:nvCxnSpPr>
        <p:spPr>
          <a:xfrm flipV="1">
            <a:off x="4742331" y="2299448"/>
            <a:ext cx="1891551" cy="1138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6" idx="3"/>
            <a:endCxn id="36" idx="1"/>
          </p:cNvCxnSpPr>
          <p:nvPr/>
        </p:nvCxnSpPr>
        <p:spPr>
          <a:xfrm flipV="1">
            <a:off x="4742331" y="3339351"/>
            <a:ext cx="1873624" cy="98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26" idx="3"/>
            <a:endCxn id="37" idx="1"/>
          </p:cNvCxnSpPr>
          <p:nvPr/>
        </p:nvCxnSpPr>
        <p:spPr>
          <a:xfrm>
            <a:off x="4742331" y="3437964"/>
            <a:ext cx="1855694" cy="9502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28" idx="3"/>
            <a:endCxn id="38" idx="1"/>
          </p:cNvCxnSpPr>
          <p:nvPr/>
        </p:nvCxnSpPr>
        <p:spPr>
          <a:xfrm>
            <a:off x="4760260" y="5401235"/>
            <a:ext cx="1147482" cy="1613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8" idx="3"/>
            <a:endCxn id="39" idx="1"/>
          </p:cNvCxnSpPr>
          <p:nvPr/>
        </p:nvCxnSpPr>
        <p:spPr>
          <a:xfrm>
            <a:off x="7288307" y="5562600"/>
            <a:ext cx="1272990" cy="62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9009532" y="3953435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비밀번호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변경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74" name="직선 화살표 연결선 73"/>
          <p:cNvCxnSpPr>
            <a:stCxn id="37" idx="3"/>
            <a:endCxn id="72" idx="1"/>
          </p:cNvCxnSpPr>
          <p:nvPr/>
        </p:nvCxnSpPr>
        <p:spPr>
          <a:xfrm flipV="1">
            <a:off x="7978590" y="4388223"/>
            <a:ext cx="103094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04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4D200-3C13-BE4E-B742-D995EFEF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FADA85-69FE-5848-990B-A7ACDE53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098138"/>
            <a:ext cx="9258300" cy="1485900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AB0369-5158-1545-AF2F-E4CAA9F78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2450" y="3350871"/>
            <a:ext cx="85471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4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5C291-842B-5847-9A0C-837A066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1D80F7-F28F-944B-AF18-3FFFDBE74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603338-7D0C-3844-8FCF-312B9B3D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955800"/>
            <a:ext cx="9271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71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91A8B-1F57-C44E-941B-E330104D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4B6426-574B-B443-870E-902B70940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DC3D0-0093-A94B-AD23-B222E068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" y="402682"/>
            <a:ext cx="12063046" cy="1891508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C4318-9300-0343-8729-30F817EA443B}"/>
              </a:ext>
            </a:extLst>
          </p:cNvPr>
          <p:cNvSpPr txBox="1"/>
          <p:nvPr/>
        </p:nvSpPr>
        <p:spPr>
          <a:xfrm>
            <a:off x="9035561" y="1857388"/>
            <a:ext cx="30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TotalOrderListController.java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D19D9B-6A2D-6D47-8FA4-A09CC2DB8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" y="2645556"/>
            <a:ext cx="12063047" cy="3794658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B60F0-31A7-CA41-832A-AC0CB66C5EE6}"/>
              </a:ext>
            </a:extLst>
          </p:cNvPr>
          <p:cNvSpPr txBox="1"/>
          <p:nvPr/>
        </p:nvSpPr>
        <p:spPr>
          <a:xfrm>
            <a:off x="8115650" y="5532222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OrderDeleteController.java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15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99258-BE49-B741-B10E-B9C2F056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23BA4-5D60-3E42-A50E-EB18640E4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FD6855-C6C2-ED47-AA1A-DB9C6C1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9" y="1674965"/>
            <a:ext cx="5837710" cy="3596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4BC6C6-2664-CF45-963D-391015CE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04" y="4001294"/>
            <a:ext cx="5185890" cy="1513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BB7DC4-13E1-6444-9991-BBF8C5AE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499" y="1493260"/>
            <a:ext cx="6066501" cy="12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33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9968E-CA98-C247-B7E4-9E3459A4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1D598-BD44-E74C-8195-433493E7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BCBA1F-F1E4-0E40-8C45-91B043EB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3" y="1292575"/>
            <a:ext cx="11939954" cy="4272849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CC5C-04D0-3A45-BC39-FC08286DC0A7}"/>
              </a:ext>
            </a:extLst>
          </p:cNvPr>
          <p:cNvSpPr txBox="1"/>
          <p:nvPr/>
        </p:nvSpPr>
        <p:spPr>
          <a:xfrm>
            <a:off x="8666569" y="5022268"/>
            <a:ext cx="320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MemberDeleteController.java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284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5D67B-3595-7344-BC39-410FECD2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4C8FEE-357B-3E49-BD0E-DC64AA099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1300" y="1027906"/>
            <a:ext cx="3492500" cy="19558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D8DF0B-DEAB-0E4B-BEF8-AE3CF5E06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8050"/>
            <a:ext cx="5105400" cy="504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83E5B0-42B7-BB4E-AA76-F0F55285D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646487"/>
            <a:ext cx="3492500" cy="19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884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A683F-6266-034E-A88C-D5362753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5353B-10A4-4549-BEE2-57A5582AF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ACCE15-34CB-3C42-83B8-14FBD9CE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62" y="200025"/>
            <a:ext cx="5613400" cy="330200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2A28FF-D0C3-5546-B392-F43CA5D7F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70059"/>
            <a:ext cx="11887200" cy="4862469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367C3-A01F-C143-8029-BE4080D52C52}"/>
              </a:ext>
            </a:extLst>
          </p:cNvPr>
          <p:cNvSpPr txBox="1"/>
          <p:nvPr/>
        </p:nvSpPr>
        <p:spPr>
          <a:xfrm>
            <a:off x="8603762" y="180459"/>
            <a:ext cx="141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idSearch.jsp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EC887A-8975-7E43-A589-E6841A8C8975}"/>
              </a:ext>
            </a:extLst>
          </p:cNvPr>
          <p:cNvSpPr txBox="1"/>
          <p:nvPr/>
        </p:nvSpPr>
        <p:spPr>
          <a:xfrm>
            <a:off x="9310814" y="5287941"/>
            <a:ext cx="254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IdSearchController.java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364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109AD-EC1B-A442-B1DB-C0619952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67683-FD48-804F-9EC9-AF439D38A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BC11B1-5859-BE41-9D11-A9515298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22250"/>
            <a:ext cx="7721600" cy="6413500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AF4F94-A99F-654D-BE10-BB10882BFCC0}"/>
              </a:ext>
            </a:extLst>
          </p:cNvPr>
          <p:cNvSpPr txBox="1"/>
          <p:nvPr/>
        </p:nvSpPr>
        <p:spPr>
          <a:xfrm>
            <a:off x="7610710" y="5942568"/>
            <a:ext cx="215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idSearchOutput.jsp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27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020D4-4115-6C42-9FC5-2D251C71F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E0F098-3A4E-D649-BDE0-20381CB5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57" y="2864644"/>
            <a:ext cx="6832600" cy="2273300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523349-4E56-FE4F-9056-C72A5B569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770" y="789206"/>
            <a:ext cx="3022600" cy="132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864E8E-DA85-6A48-AE70-49AE9DEE0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176" y="789206"/>
            <a:ext cx="3060700" cy="132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069A8-B123-C142-8B5A-241F30328E9F}"/>
              </a:ext>
            </a:extLst>
          </p:cNvPr>
          <p:cNvSpPr txBox="1"/>
          <p:nvPr/>
        </p:nvSpPr>
        <p:spPr>
          <a:xfrm>
            <a:off x="1365093" y="4336513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pwdSearch.jsp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74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544E0-CB3F-8B4E-9811-DFA30FC3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63D23-020B-5F48-84E3-9944CBE7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BB5699-205F-9A4D-AA4D-83AFD39E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399" y="182562"/>
            <a:ext cx="6675202" cy="6492875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A405C-AC55-C245-BAB0-161E25794D6E}"/>
              </a:ext>
            </a:extLst>
          </p:cNvPr>
          <p:cNvSpPr txBox="1"/>
          <p:nvPr/>
        </p:nvSpPr>
        <p:spPr>
          <a:xfrm>
            <a:off x="6096000" y="6123543"/>
            <a:ext cx="3221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MemberSearchController.java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4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499" y="485846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noProof="0" dirty="0">
                <a:solidFill>
                  <a:srgbClr val="F2F2F2">
                    <a:lumMod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3592" y="1053172"/>
            <a:ext cx="7297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여행사 홈페이지 구성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-</a:t>
            </a:r>
            <a:r>
              <a:rPr lang="ko-KR" altLang="en-US" sz="3600" dirty="0">
                <a:solidFill>
                  <a:srgbClr val="FBE4C2">
                    <a:lumMod val="25000"/>
                  </a:srgbClr>
                </a:solidFill>
                <a:latin typeface="나눔스퀘어라운드 Light" pitchFamily="50" charset="-127"/>
                <a:ea typeface="나눔스퀘어라운드 Light" pitchFamily="50" charset="-127"/>
              </a:rPr>
              <a:t>구매</a:t>
            </a:r>
            <a:r>
              <a:rPr lang="en-US" altLang="ko-KR" sz="3600" dirty="0">
                <a:solidFill>
                  <a:srgbClr val="FBE4C2">
                    <a:lumMod val="25000"/>
                  </a:srgbClr>
                </a:solidFill>
                <a:latin typeface="나눔스퀘어라운드 Light" pitchFamily="50" charset="-127"/>
                <a:ea typeface="나눔스퀘어라운드 Light" pitchFamily="50" charset="-127"/>
              </a:rPr>
              <a:t>(</a:t>
            </a:r>
            <a:r>
              <a:rPr lang="ko-KR" altLang="en-US" sz="3600" dirty="0">
                <a:solidFill>
                  <a:srgbClr val="FBE4C2">
                    <a:lumMod val="25000"/>
                  </a:srgbClr>
                </a:solidFill>
                <a:latin typeface="나눔스퀘어라운드 Light" pitchFamily="50" charset="-127"/>
                <a:ea typeface="나눔스퀘어라운드 Light" pitchFamily="50" charset="-127"/>
              </a:rPr>
              <a:t>로그인 후</a:t>
            </a:r>
            <a:r>
              <a:rPr lang="en-US" altLang="ko-KR" sz="3600" dirty="0">
                <a:solidFill>
                  <a:srgbClr val="FBE4C2">
                    <a:lumMod val="25000"/>
                  </a:srgbClr>
                </a:solidFill>
                <a:latin typeface="나눔스퀘어라운드 Light" pitchFamily="50" charset="-127"/>
                <a:ea typeface="나눔스퀘어라운드 Light" pitchFamily="50" charset="-127"/>
              </a:rPr>
              <a:t>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BE4C2">
                  <a:lumMod val="25000"/>
                </a:srgbClr>
              </a:solidFill>
              <a:effectLst/>
              <a:uLnTx/>
              <a:uFillTx/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3060" y="3845858"/>
            <a:ext cx="1577790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loginMain.jsp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563906" y="3845861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상품페이지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670612" y="3854826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상품목록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87671" y="2608731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구매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786283" y="4805084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찜하기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821271" y="2034990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OrdersDB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982634" y="5217460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BasketDB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88" name="직선 화살표 연결선 87"/>
          <p:cNvCxnSpPr>
            <a:stCxn id="83" idx="3"/>
            <a:endCxn id="85" idx="1"/>
          </p:cNvCxnSpPr>
          <p:nvPr/>
        </p:nvCxnSpPr>
        <p:spPr>
          <a:xfrm flipV="1">
            <a:off x="8068236" y="2469778"/>
            <a:ext cx="753035" cy="5737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84" idx="3"/>
            <a:endCxn id="86" idx="1"/>
          </p:cNvCxnSpPr>
          <p:nvPr/>
        </p:nvCxnSpPr>
        <p:spPr>
          <a:xfrm>
            <a:off x="8166848" y="5239872"/>
            <a:ext cx="815786" cy="4123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2" idx="3"/>
            <a:endCxn id="83" idx="1"/>
          </p:cNvCxnSpPr>
          <p:nvPr/>
        </p:nvCxnSpPr>
        <p:spPr>
          <a:xfrm flipV="1">
            <a:off x="6051177" y="3043519"/>
            <a:ext cx="636494" cy="1246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2" idx="3"/>
            <a:endCxn id="84" idx="1"/>
          </p:cNvCxnSpPr>
          <p:nvPr/>
        </p:nvCxnSpPr>
        <p:spPr>
          <a:xfrm>
            <a:off x="6051177" y="4289614"/>
            <a:ext cx="735106" cy="950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82" idx="1"/>
          </p:cNvCxnSpPr>
          <p:nvPr/>
        </p:nvCxnSpPr>
        <p:spPr>
          <a:xfrm flipV="1">
            <a:off x="3980329" y="4289614"/>
            <a:ext cx="690283" cy="13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25" idx="3"/>
            <a:endCxn id="81" idx="1"/>
          </p:cNvCxnSpPr>
          <p:nvPr/>
        </p:nvCxnSpPr>
        <p:spPr>
          <a:xfrm>
            <a:off x="2070850" y="4280646"/>
            <a:ext cx="493056" cy="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043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4F07B2-0C53-234B-A5F0-21EA3414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E750C-9C76-BB4C-9184-8300D44A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1" cy="2586820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AE4A01E-5A45-3340-9D96-9A81CC6F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E5A99-DA7E-6A4C-8406-2C1A98C5991D}"/>
              </a:ext>
            </a:extLst>
          </p:cNvPr>
          <p:cNvSpPr txBox="1"/>
          <p:nvPr/>
        </p:nvSpPr>
        <p:spPr>
          <a:xfrm>
            <a:off x="8162452" y="3519995"/>
            <a:ext cx="22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BoardSearchList.java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12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1D6CC-668A-5741-A150-6191B7E8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B6FB76-4B31-5540-9627-7F6B23E4D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7B01BD-8668-4F4F-8792-58168444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38" y="110138"/>
            <a:ext cx="7439260" cy="6637724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E0DA30-849A-DD48-9D43-C9CC9101AB0C}"/>
              </a:ext>
            </a:extLst>
          </p:cNvPr>
          <p:cNvSpPr txBox="1"/>
          <p:nvPr/>
        </p:nvSpPr>
        <p:spPr>
          <a:xfrm>
            <a:off x="6446916" y="5506475"/>
            <a:ext cx="156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boardList.java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75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75337-6BF4-B44A-ABE4-9D054656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3B38A9-2185-5047-B519-CA8514A3A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3B0A1-B0F6-094B-B8D0-9E9EA946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494675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ED7CEE-5FF9-1E44-8D6C-6DA87172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48" y="0"/>
            <a:ext cx="4983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35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CAB40-6233-A840-827C-46562D64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2A193-CE47-6343-8147-5EBFCF434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20CC0B-482B-3442-9D12-8928C1DA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4" y="2017011"/>
            <a:ext cx="11689492" cy="2823977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3CD0C-02AC-E34F-9749-4207CBE7BD87}"/>
              </a:ext>
            </a:extLst>
          </p:cNvPr>
          <p:cNvSpPr txBox="1"/>
          <p:nvPr/>
        </p:nvSpPr>
        <p:spPr>
          <a:xfrm>
            <a:off x="7478070" y="2781298"/>
            <a:ext cx="286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InformationController.java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3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352F4-88E2-0F4E-95D2-16B1F259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E1D62-2E32-514D-BC1B-D89F327E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83A60-C922-AC4A-82D1-AE881BCB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" y="681037"/>
            <a:ext cx="11178746" cy="5112174"/>
          </a:xfrm>
          <a:prstGeom prst="rect">
            <a:avLst/>
          </a:prstGeom>
          <a:ln w="60325">
            <a:solidFill>
              <a:schemeClr val="accent4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F9FEB-6C55-9342-BA19-F8E863693465}"/>
              </a:ext>
            </a:extLst>
          </p:cNvPr>
          <p:cNvSpPr txBox="1"/>
          <p:nvPr/>
        </p:nvSpPr>
        <p:spPr>
          <a:xfrm>
            <a:off x="7350013" y="2996815"/>
            <a:ext cx="3019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accent2"/>
                </a:solidFill>
              </a:rPr>
              <a:t>MemberUpdateController.java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84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33227" y="2857240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499" y="485846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noProof="0" dirty="0">
                <a:solidFill>
                  <a:srgbClr val="F2F2F2">
                    <a:lumMod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3592" y="1053172"/>
            <a:ext cx="7958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여행사 홈페이지 구성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-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일반회원 </a:t>
            </a:r>
            <a:r>
              <a:rPr lang="en-US" altLang="ko-KR" sz="3600" dirty="0">
                <a:solidFill>
                  <a:srgbClr val="FBE4C2">
                    <a:lumMod val="25000"/>
                  </a:srgbClr>
                </a:solidFill>
                <a:latin typeface="나눔스퀘어라운드 Light" pitchFamily="50" charset="-127"/>
                <a:ea typeface="나눔스퀘어라운드 Light" pitchFamily="50" charset="-127"/>
              </a:rPr>
              <a:t>My Page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BE4C2">
                  <a:lumMod val="25000"/>
                </a:srgbClr>
              </a:solidFill>
              <a:effectLst/>
              <a:uLnTx/>
              <a:uFillTx/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11623" y="3854823"/>
            <a:ext cx="1479179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My page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998260" y="2321860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주문 내역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53436" y="3935508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탈퇴하기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294096" y="5289178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정보 수정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3" name="직선 화살표 연결선 42"/>
          <p:cNvCxnSpPr>
            <a:stCxn id="25" idx="3"/>
            <a:endCxn id="40" idx="1"/>
          </p:cNvCxnSpPr>
          <p:nvPr/>
        </p:nvCxnSpPr>
        <p:spPr>
          <a:xfrm>
            <a:off x="2590802" y="4289611"/>
            <a:ext cx="1362634" cy="806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5" idx="3"/>
            <a:endCxn id="39" idx="1"/>
          </p:cNvCxnSpPr>
          <p:nvPr/>
        </p:nvCxnSpPr>
        <p:spPr>
          <a:xfrm flipV="1">
            <a:off x="2590802" y="2756648"/>
            <a:ext cx="1407458" cy="1532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5" idx="3"/>
            <a:endCxn id="41" idx="1"/>
          </p:cNvCxnSpPr>
          <p:nvPr/>
        </p:nvCxnSpPr>
        <p:spPr>
          <a:xfrm>
            <a:off x="2590802" y="4289611"/>
            <a:ext cx="1703294" cy="1434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329083" y="3944473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주문내역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확인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50" name="직선 화살표 연결선 49"/>
          <p:cNvCxnSpPr>
            <a:stCxn id="40" idx="3"/>
            <a:endCxn id="48" idx="1"/>
          </p:cNvCxnSpPr>
          <p:nvPr/>
        </p:nvCxnSpPr>
        <p:spPr>
          <a:xfrm>
            <a:off x="5334001" y="4370296"/>
            <a:ext cx="995082" cy="8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8785412" y="3953437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MemberDB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삭제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55" name="직선 화살표 연결선 54"/>
          <p:cNvCxnSpPr>
            <a:stCxn id="48" idx="3"/>
            <a:endCxn id="53" idx="1"/>
          </p:cNvCxnSpPr>
          <p:nvPr/>
        </p:nvCxnSpPr>
        <p:spPr>
          <a:xfrm>
            <a:off x="7709648" y="4379261"/>
            <a:ext cx="1075764" cy="89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04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499" y="485846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noProof="0" dirty="0">
                <a:solidFill>
                  <a:srgbClr val="F2F2F2">
                    <a:lumMod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3592" y="1053172"/>
            <a:ext cx="6066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여행사 홈페이지 구성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-</a:t>
            </a:r>
            <a:r>
              <a:rPr lang="ko-KR" altLang="en-US" sz="3600" dirty="0">
                <a:solidFill>
                  <a:srgbClr val="FBE4C2">
                    <a:lumMod val="25000"/>
                  </a:srgbClr>
                </a:solidFill>
                <a:latin typeface="나눔스퀘어라운드 Light" pitchFamily="50" charset="-127"/>
                <a:ea typeface="나눔스퀘어라운드 Light" pitchFamily="50" charset="-127"/>
              </a:rPr>
              <a:t>장바구니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BE4C2">
                  <a:lumMod val="25000"/>
                </a:srgbClr>
              </a:solidFill>
              <a:effectLst/>
              <a:uLnTx/>
              <a:uFillTx/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11623" y="3854823"/>
            <a:ext cx="1479179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장바구니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74895" y="3845861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찜한</a:t>
            </a:r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 목록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선택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11271" y="2958355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구매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93342" y="4482355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삭제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24" name="직선 화살표 연결선 23"/>
          <p:cNvCxnSpPr>
            <a:stCxn id="20" idx="3"/>
            <a:endCxn id="21" idx="1"/>
          </p:cNvCxnSpPr>
          <p:nvPr/>
        </p:nvCxnSpPr>
        <p:spPr>
          <a:xfrm flipV="1">
            <a:off x="4455460" y="3393143"/>
            <a:ext cx="555811" cy="8875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3"/>
            <a:endCxn id="22" idx="1"/>
          </p:cNvCxnSpPr>
          <p:nvPr/>
        </p:nvCxnSpPr>
        <p:spPr>
          <a:xfrm>
            <a:off x="4455460" y="4280649"/>
            <a:ext cx="537882" cy="6364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5" idx="3"/>
            <a:endCxn id="20" idx="1"/>
          </p:cNvCxnSpPr>
          <p:nvPr/>
        </p:nvCxnSpPr>
        <p:spPr>
          <a:xfrm flipV="1">
            <a:off x="2590802" y="4280649"/>
            <a:ext cx="484093" cy="8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736543" y="4482354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BasketDB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삭제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503460" y="2402543"/>
            <a:ext cx="2070847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OrdersDB</a:t>
            </a:r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추가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BasketDB</a:t>
            </a:r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삭제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33" name="직선 화살표 연결선 32"/>
          <p:cNvCxnSpPr>
            <a:stCxn id="21" idx="3"/>
            <a:endCxn id="31" idx="1"/>
          </p:cNvCxnSpPr>
          <p:nvPr/>
        </p:nvCxnSpPr>
        <p:spPr>
          <a:xfrm flipV="1">
            <a:off x="6391836" y="2837331"/>
            <a:ext cx="1111624" cy="5558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2" idx="3"/>
            <a:endCxn id="30" idx="1"/>
          </p:cNvCxnSpPr>
          <p:nvPr/>
        </p:nvCxnSpPr>
        <p:spPr>
          <a:xfrm flipV="1">
            <a:off x="6373907" y="4917142"/>
            <a:ext cx="136263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0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9499" y="485846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400" noProof="0" dirty="0">
                <a:solidFill>
                  <a:srgbClr val="F2F2F2">
                    <a:lumMod val="25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3592" y="1053172"/>
            <a:ext cx="6181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여행사 홈페이지 구성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-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BE4C2">
                    <a:lumMod val="25000"/>
                  </a:srgbClr>
                </a:solidFill>
                <a:effectLst/>
                <a:uLnTx/>
                <a:uFillTx/>
                <a:latin typeface="나눔스퀘어라운드 Light" pitchFamily="50" charset="-127"/>
                <a:ea typeface="나눔스퀘어라운드 Light" pitchFamily="50" charset="-127"/>
              </a:rPr>
              <a:t>구매 취소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68188" y="2886634"/>
            <a:ext cx="1479179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나눔스퀘어라운드 Light" pitchFamily="50" charset="-127"/>
                <a:ea typeface="나눔스퀘어라운드 Light" pitchFamily="50" charset="-127"/>
              </a:rPr>
              <a:t>일반회원</a:t>
            </a:r>
            <a:endParaRPr lang="en-US" altLang="ko-KR" dirty="0">
              <a:solidFill>
                <a:srgbClr val="0070C0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구매 목록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12142" y="2886637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구매 목록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취소 선택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29" name="직선 화살표 연결선 28"/>
          <p:cNvCxnSpPr>
            <a:stCxn id="25" idx="3"/>
            <a:endCxn id="20" idx="1"/>
          </p:cNvCxnSpPr>
          <p:nvPr/>
        </p:nvCxnSpPr>
        <p:spPr>
          <a:xfrm>
            <a:off x="2447367" y="3321422"/>
            <a:ext cx="564775" cy="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047132" y="2868707"/>
            <a:ext cx="1748116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MemberDB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State </a:t>
            </a:r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값 입력됨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23" name="직선 화살표 연결선 22"/>
          <p:cNvCxnSpPr>
            <a:stCxn id="20" idx="3"/>
            <a:endCxn id="16" idx="1"/>
          </p:cNvCxnSpPr>
          <p:nvPr/>
        </p:nvCxnSpPr>
        <p:spPr>
          <a:xfrm flipV="1">
            <a:off x="4392707" y="3303495"/>
            <a:ext cx="654425" cy="17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425389" y="4912661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B050"/>
                </a:solidFill>
                <a:latin typeface="나눔스퀘어라운드 Light" pitchFamily="50" charset="-127"/>
                <a:ea typeface="나눔스퀘어라운드 Light" pitchFamily="50" charset="-127"/>
              </a:rPr>
              <a:t>관리자</a:t>
            </a:r>
            <a:endParaRPr lang="en-US" altLang="ko-KR" dirty="0">
              <a:solidFill>
                <a:srgbClr val="00B050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주문 목록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415554" y="4903696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Check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Box </a:t>
            </a:r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선택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342095" y="2868708"/>
            <a:ext cx="195430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주문 목록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Check box </a:t>
            </a:r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생성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4" name="직선 화살표 연결선 43"/>
          <p:cNvCxnSpPr>
            <a:stCxn id="16" idx="3"/>
            <a:endCxn id="42" idx="1"/>
          </p:cNvCxnSpPr>
          <p:nvPr/>
        </p:nvCxnSpPr>
        <p:spPr>
          <a:xfrm>
            <a:off x="6795248" y="3303495"/>
            <a:ext cx="54684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504330" y="4894731"/>
            <a:ext cx="1380565" cy="86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주문 삭제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575176" y="4796118"/>
            <a:ext cx="2375647" cy="1030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OrdersDB</a:t>
            </a:r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삭제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ProductDB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Pcount</a:t>
            </a:r>
            <a:r>
              <a:rPr lang="en-US" altLang="ko-KR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라운드 Light" pitchFamily="50" charset="-127"/>
                <a:ea typeface="나눔스퀘어라운드 Light" pitchFamily="50" charset="-127"/>
              </a:rPr>
              <a:t>업데이트</a:t>
            </a:r>
            <a:endParaRPr lang="en-US" altLang="ko-KR" dirty="0">
              <a:solidFill>
                <a:schemeClr val="tx1"/>
              </a:soli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  <p:cxnSp>
        <p:nvCxnSpPr>
          <p:cNvPr id="48" name="직선 화살표 연결선 47"/>
          <p:cNvCxnSpPr>
            <a:stCxn id="40" idx="3"/>
            <a:endCxn id="41" idx="1"/>
          </p:cNvCxnSpPr>
          <p:nvPr/>
        </p:nvCxnSpPr>
        <p:spPr>
          <a:xfrm flipV="1">
            <a:off x="2805954" y="5338484"/>
            <a:ext cx="609600" cy="8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1" idx="3"/>
            <a:endCxn id="45" idx="1"/>
          </p:cNvCxnSpPr>
          <p:nvPr/>
        </p:nvCxnSpPr>
        <p:spPr>
          <a:xfrm flipV="1">
            <a:off x="4796119" y="5329519"/>
            <a:ext cx="708211" cy="8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46" idx="1"/>
          </p:cNvCxnSpPr>
          <p:nvPr/>
        </p:nvCxnSpPr>
        <p:spPr>
          <a:xfrm flipV="1">
            <a:off x="6920753" y="5311589"/>
            <a:ext cx="654423" cy="44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2" idx="2"/>
            <a:endCxn id="40" idx="0"/>
          </p:cNvCxnSpPr>
          <p:nvPr/>
        </p:nvCxnSpPr>
        <p:spPr>
          <a:xfrm rot="5400000">
            <a:off x="4630272" y="1223684"/>
            <a:ext cx="1174377" cy="6203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04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</TotalTime>
  <Words>700</Words>
  <Application>Microsoft Macintosh PowerPoint</Application>
  <PresentationFormat>와이드스크린</PresentationFormat>
  <Paragraphs>211</Paragraphs>
  <Slides>65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3" baseType="lpstr">
      <vt:lpstr>맑은 고딕</vt:lpstr>
      <vt:lpstr>나눔고딕 ExtraBold</vt:lpstr>
      <vt:lpstr>나눔스퀘어라운드 Light</vt:lpstr>
      <vt:lpstr>a옛날목욕탕B</vt:lpstr>
      <vt:lpstr>나눔바른고딕</vt:lpstr>
      <vt:lpstr>Arial</vt:lpstr>
      <vt:lpstr>휴먼둥근헤드라인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김현아</cp:lastModifiedBy>
  <cp:revision>181</cp:revision>
  <dcterms:created xsi:type="dcterms:W3CDTF">2015-04-14T11:49:33Z</dcterms:created>
  <dcterms:modified xsi:type="dcterms:W3CDTF">2019-06-19T14:08:07Z</dcterms:modified>
</cp:coreProperties>
</file>